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4" r:id="rId5"/>
    <p:sldId id="265" r:id="rId6"/>
    <p:sldId id="266" r:id="rId7"/>
    <p:sldId id="271" r:id="rId8"/>
    <p:sldId id="267" r:id="rId9"/>
    <p:sldId id="268" r:id="rId10"/>
    <p:sldId id="269" r:id="rId11"/>
    <p:sldId id="270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9F5084-1D4D-421E-A771-AD6BED34ECFC}" v="2" dt="2024-07-30T18:40:06.8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21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Relationship Id="rId22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ndy Keizer" userId="e25f800e-1390-4ab6-854b-9a5bede23ef6" providerId="ADAL" clId="{289F5084-1D4D-421E-A771-AD6BED34ECFC}"/>
    <pc:docChg chg="modSld">
      <pc:chgData name="Randy Keizer" userId="e25f800e-1390-4ab6-854b-9a5bede23ef6" providerId="ADAL" clId="{289F5084-1D4D-421E-A771-AD6BED34ECFC}" dt="2024-07-30T18:39:27.707" v="0"/>
      <pc:docMkLst>
        <pc:docMk/>
      </pc:docMkLst>
      <pc:sldChg chg="addSp modSp">
        <pc:chgData name="Randy Keizer" userId="e25f800e-1390-4ab6-854b-9a5bede23ef6" providerId="ADAL" clId="{289F5084-1D4D-421E-A771-AD6BED34ECFC}" dt="2024-07-30T18:39:27.707" v="0"/>
        <pc:sldMkLst>
          <pc:docMk/>
          <pc:sldMk cId="504544858" sldId="256"/>
        </pc:sldMkLst>
        <pc:picChg chg="add mod">
          <ac:chgData name="Randy Keizer" userId="e25f800e-1390-4ab6-854b-9a5bede23ef6" providerId="ADAL" clId="{289F5084-1D4D-421E-A771-AD6BED34ECFC}" dt="2024-07-30T18:39:27.707" v="0"/>
          <ac:picMkLst>
            <pc:docMk/>
            <pc:sldMk cId="504544858" sldId="256"/>
            <ac:picMk id="8" creationId="{4A88FA0B-5079-7F76-888C-EEE8714D3AE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10CE-3D57-43BB-88BC-2003B9ADCC32}" type="datetimeFigureOut">
              <a:rPr lang="en-CA" smtClean="0"/>
              <a:t>07/30/2024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E93F-7086-44BE-BFA8-4EE70494EE9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16003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10CE-3D57-43BB-88BC-2003B9ADCC32}" type="datetimeFigureOut">
              <a:rPr lang="en-CA" smtClean="0"/>
              <a:t>07/30/2024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E93F-7086-44BE-BFA8-4EE70494EE9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96028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10CE-3D57-43BB-88BC-2003B9ADCC32}" type="datetimeFigureOut">
              <a:rPr lang="en-CA" smtClean="0"/>
              <a:t>07/30/2024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E93F-7086-44BE-BFA8-4EE70494EE9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38378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10CE-3D57-43BB-88BC-2003B9ADCC32}" type="datetimeFigureOut">
              <a:rPr lang="en-CA" smtClean="0"/>
              <a:t>07/30/2024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E93F-7086-44BE-BFA8-4EE70494EE9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93195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10CE-3D57-43BB-88BC-2003B9ADCC32}" type="datetimeFigureOut">
              <a:rPr lang="en-CA" smtClean="0"/>
              <a:t>07/30/2024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E93F-7086-44BE-BFA8-4EE70494EE9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59977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10CE-3D57-43BB-88BC-2003B9ADCC32}" type="datetimeFigureOut">
              <a:rPr lang="en-CA" smtClean="0"/>
              <a:t>07/30/2024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E93F-7086-44BE-BFA8-4EE70494EE9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91288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10CE-3D57-43BB-88BC-2003B9ADCC32}" type="datetimeFigureOut">
              <a:rPr lang="en-CA" smtClean="0"/>
              <a:t>07/30/2024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E93F-7086-44BE-BFA8-4EE70494EE9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6366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10CE-3D57-43BB-88BC-2003B9ADCC32}" type="datetimeFigureOut">
              <a:rPr lang="en-CA" smtClean="0"/>
              <a:t>07/30/2024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E93F-7086-44BE-BFA8-4EE70494EE9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73206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10CE-3D57-43BB-88BC-2003B9ADCC32}" type="datetimeFigureOut">
              <a:rPr lang="en-CA" smtClean="0"/>
              <a:t>07/30/2024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E93F-7086-44BE-BFA8-4EE70494EE9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149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10CE-3D57-43BB-88BC-2003B9ADCC32}" type="datetimeFigureOut">
              <a:rPr lang="en-CA" smtClean="0"/>
              <a:t>07/30/2024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E93F-7086-44BE-BFA8-4EE70494EE9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21099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10CE-3D57-43BB-88BC-2003B9ADCC32}" type="datetimeFigureOut">
              <a:rPr lang="en-CA" smtClean="0"/>
              <a:t>07/30/2024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E93F-7086-44BE-BFA8-4EE70494EE9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21096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A10CE-3D57-43BB-88BC-2003B9ADCC32}" type="datetimeFigureOut">
              <a:rPr lang="en-CA" smtClean="0"/>
              <a:t>07/30/2024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EE93F-7086-44BE-BFA8-4EE70494EE9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39843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4a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6891528" cy="623731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63" y="0"/>
            <a:ext cx="6891528" cy="25922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6" name="Rectangle 5"/>
          <p:cNvSpPr/>
          <p:nvPr/>
        </p:nvSpPr>
        <p:spPr>
          <a:xfrm>
            <a:off x="755576" y="692696"/>
            <a:ext cx="610835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Lets use Ladders Safely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4518" y="235387"/>
            <a:ext cx="385983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District School Board Ontario North East</a:t>
            </a:r>
          </a:p>
        </p:txBody>
      </p:sp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4A88FA0B-5079-7F76-888C-EEE8714D3A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rcRect l="21875" r="2187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9972954-B01B-86B9-7DA4-A4C8146874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544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670"/>
    </mc:Choice>
    <mc:Fallback>
      <p:transition spd="slow" advTm="166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Staying on the ladder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Never work past the top 2 steps</a:t>
            </a:r>
          </a:p>
          <a:p>
            <a:r>
              <a:rPr lang="en-CA" dirty="0"/>
              <a:t>Never stand on the top of a step ladder, it is a hinge not a step!</a:t>
            </a:r>
          </a:p>
          <a:p>
            <a:endParaRPr lang="en-CA" dirty="0"/>
          </a:p>
          <a:p>
            <a:r>
              <a:rPr lang="en-CA" dirty="0"/>
              <a:t>Wear protective slip resistant shoes ,make sure they are clean ,not muddy or slippery</a:t>
            </a:r>
          </a:p>
          <a:p>
            <a:r>
              <a:rPr lang="en-CA" dirty="0"/>
              <a:t>Maintain balance, do not get disoriented by looking overhead or up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77614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/>
          <a:lstStyle/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Review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6131024" cy="3705275"/>
          </a:xfrm>
        </p:spPr>
        <p:txBody>
          <a:bodyPr/>
          <a:lstStyle/>
          <a:p>
            <a:endParaRPr lang="en-C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247310"/>
            <a:ext cx="7357070" cy="5572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5633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Ladder Related MSD Injuries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6810" y="1700808"/>
            <a:ext cx="3322712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CA" dirty="0"/>
              <a:t>Foot injury can result during use by </a:t>
            </a:r>
          </a:p>
          <a:p>
            <a:r>
              <a:rPr lang="en-CA" dirty="0"/>
              <a:t>Improper footwear</a:t>
            </a:r>
          </a:p>
          <a:p>
            <a:r>
              <a:rPr lang="en-CA" dirty="0"/>
              <a:t>Overweight, or pregnant</a:t>
            </a:r>
          </a:p>
          <a:p>
            <a:r>
              <a:rPr lang="en-CA" dirty="0"/>
              <a:t>Extended periods of use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79" y="1988840"/>
            <a:ext cx="5721424" cy="5412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886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Types of materials </a:t>
            </a:r>
            <a:br>
              <a:rPr lang="en-US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en-C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2816"/>
            <a:ext cx="3024336" cy="3744416"/>
          </a:xfrm>
        </p:spPr>
      </p:pic>
      <p:sp>
        <p:nvSpPr>
          <p:cNvPr id="5" name="TextBox 4"/>
          <p:cNvSpPr txBox="1"/>
          <p:nvPr/>
        </p:nvSpPr>
        <p:spPr>
          <a:xfrm>
            <a:off x="5148064" y="2780928"/>
            <a:ext cx="2610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Fibre Glass and aluminum</a:t>
            </a:r>
          </a:p>
        </p:txBody>
      </p:sp>
    </p:spTree>
    <p:extLst>
      <p:ext uri="{BB962C8B-B14F-4D97-AF65-F5344CB8AC3E}">
        <p14:creationId xmlns:p14="http://schemas.microsoft.com/office/powerpoint/2010/main" val="1183332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Avoiding Ladder Accidents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CA" dirty="0"/>
              <a:t>Am I healthy enough to work off a ladder?</a:t>
            </a:r>
          </a:p>
          <a:p>
            <a:endParaRPr lang="en-CA" dirty="0"/>
          </a:p>
          <a:p>
            <a:r>
              <a:rPr lang="en-CA" dirty="0"/>
              <a:t>Avoid working at heights where possible</a:t>
            </a:r>
          </a:p>
          <a:p>
            <a:endParaRPr lang="en-CA" dirty="0"/>
          </a:p>
          <a:p>
            <a:r>
              <a:rPr lang="en-CA" dirty="0"/>
              <a:t>Fall Prevention must be used</a:t>
            </a:r>
          </a:p>
          <a:p>
            <a:endParaRPr lang="en-CA" dirty="0"/>
          </a:p>
          <a:p>
            <a:endParaRPr lang="en-CA" dirty="0"/>
          </a:p>
          <a:p>
            <a:r>
              <a:rPr lang="en-CA" dirty="0"/>
              <a:t>Is a step ladder the most suitable access equipment compared to other options?</a:t>
            </a:r>
          </a:p>
          <a:p>
            <a:endParaRPr lang="en-CA" dirty="0"/>
          </a:p>
          <a:p>
            <a:pPr marL="0" indent="0">
              <a:buNone/>
            </a:pPr>
            <a:r>
              <a:rPr lang="en-CA" dirty="0"/>
              <a:t>Like what?-</a:t>
            </a:r>
          </a:p>
          <a:p>
            <a:pPr marL="0" indent="0">
              <a:buNone/>
            </a:pPr>
            <a:r>
              <a:rPr lang="en-CA" dirty="0"/>
              <a:t>Scaffolding or elevating work platforms!</a:t>
            </a:r>
          </a:p>
        </p:txBody>
      </p:sp>
    </p:spTree>
    <p:extLst>
      <p:ext uri="{BB962C8B-B14F-4D97-AF65-F5344CB8AC3E}">
        <p14:creationId xmlns:p14="http://schemas.microsoft.com/office/powerpoint/2010/main" val="478179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CA" dirty="0"/>
          </a:p>
          <a:p>
            <a:r>
              <a:rPr lang="en-CA" dirty="0"/>
              <a:t>No work longer than 30 minutes from a ladder</a:t>
            </a:r>
          </a:p>
          <a:p>
            <a:r>
              <a:rPr lang="en-CA" dirty="0"/>
              <a:t>No strenuous or heavy work</a:t>
            </a:r>
          </a:p>
        </p:txBody>
      </p:sp>
      <p:sp>
        <p:nvSpPr>
          <p:cNvPr id="4" name="Rectangle 3"/>
          <p:cNvSpPr/>
          <p:nvPr/>
        </p:nvSpPr>
        <p:spPr>
          <a:xfrm>
            <a:off x="611560" y="620688"/>
            <a:ext cx="8856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Is what your doing a Suitable Activity to perform from a ladder?</a:t>
            </a:r>
            <a:endParaRPr lang="en-CA" sz="3200" dirty="0"/>
          </a:p>
        </p:txBody>
      </p:sp>
    </p:spTree>
    <p:extLst>
      <p:ext uri="{BB962C8B-B14F-4D97-AF65-F5344CB8AC3E}">
        <p14:creationId xmlns:p14="http://schemas.microsoft.com/office/powerpoint/2010/main" val="3955272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Ladder Selection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Can it support you?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636912"/>
            <a:ext cx="6984776" cy="3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7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Ladder Inspection</a:t>
            </a:r>
            <a:b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Inspect for defects</a:t>
            </a:r>
            <a:endParaRPr lang="en-C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775" y="1621631"/>
            <a:ext cx="3854450" cy="4483100"/>
          </a:xfrm>
        </p:spPr>
      </p:pic>
    </p:spTree>
    <p:extLst>
      <p:ext uri="{BB962C8B-B14F-4D97-AF65-F5344CB8AC3E}">
        <p14:creationId xmlns:p14="http://schemas.microsoft.com/office/powerpoint/2010/main" val="632688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Ladder Safety Information labels</a:t>
            </a:r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065466"/>
            <a:ext cx="6048672" cy="6025847"/>
          </a:xfrm>
        </p:spPr>
      </p:pic>
    </p:spTree>
    <p:extLst>
      <p:ext uri="{BB962C8B-B14F-4D97-AF65-F5344CB8AC3E}">
        <p14:creationId xmlns:p14="http://schemas.microsoft.com/office/powerpoint/2010/main" val="3376193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Ladder Set Up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/>
              <a:t>Check for obstructions ,equipment ,around and overhead.</a:t>
            </a:r>
          </a:p>
          <a:p>
            <a:r>
              <a:rPr lang="en-CA" dirty="0"/>
              <a:t>Make sure area is level and firm</a:t>
            </a:r>
          </a:p>
          <a:p>
            <a:r>
              <a:rPr lang="en-CA" dirty="0"/>
              <a:t>Lock, block or guard doorways</a:t>
            </a:r>
          </a:p>
          <a:p>
            <a:r>
              <a:rPr lang="en-CA" dirty="0"/>
              <a:t>Barricades are required in high traffic areas</a:t>
            </a:r>
          </a:p>
          <a:p>
            <a:endParaRPr lang="en-CA" dirty="0"/>
          </a:p>
          <a:p>
            <a:r>
              <a:rPr lang="en-CA" dirty="0"/>
              <a:t> Position for work</a:t>
            </a:r>
          </a:p>
          <a:p>
            <a:r>
              <a:rPr lang="en-CA" dirty="0"/>
              <a:t>Fully open and lock laterals on legs</a:t>
            </a:r>
          </a:p>
          <a:p>
            <a:r>
              <a:rPr lang="en-CA" dirty="0"/>
              <a:t>Push test before climbing to check stability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18500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Climbing a Ladder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Always face the ladder</a:t>
            </a:r>
          </a:p>
          <a:p>
            <a:r>
              <a:rPr lang="en-CA" dirty="0"/>
              <a:t>Maintain 3 point contact</a:t>
            </a:r>
          </a:p>
          <a:p>
            <a:r>
              <a:rPr lang="en-CA" dirty="0"/>
              <a:t>Maintain body within the side rails</a:t>
            </a:r>
          </a:p>
          <a:p>
            <a:r>
              <a:rPr lang="en-CA" dirty="0"/>
              <a:t>Don’t overreach to access work</a:t>
            </a:r>
          </a:p>
          <a:p>
            <a:r>
              <a:rPr lang="en-CA" dirty="0"/>
              <a:t>Don’t side load ladder by task performed</a:t>
            </a:r>
          </a:p>
          <a:p>
            <a:r>
              <a:rPr lang="en-CA" dirty="0"/>
              <a:t>Have ladder face work</a:t>
            </a:r>
          </a:p>
          <a:p>
            <a:r>
              <a:rPr lang="en-CA" dirty="0"/>
              <a:t>Hoist ,pass or sling in a bag tools or materials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22813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9F1F0B8B4538469ACB4B2311F462AC" ma:contentTypeVersion="18" ma:contentTypeDescription="Create a new document." ma:contentTypeScope="" ma:versionID="bc7e1d287f0a014e54c1f59593b1bd4b">
  <xsd:schema xmlns:xsd="http://www.w3.org/2001/XMLSchema" xmlns:xs="http://www.w3.org/2001/XMLSchema" xmlns:p="http://schemas.microsoft.com/office/2006/metadata/properties" xmlns:ns2="539f5a5f-ec2e-4966-a077-f5ff50917517" xmlns:ns3="c8fd7ad0-6304-4cdc-8efa-56705c0d0db3" targetNamespace="http://schemas.microsoft.com/office/2006/metadata/properties" ma:root="true" ma:fieldsID="222c13da9965a284630ed0dbe9e366de" ns2:_="" ns3:_="">
    <xsd:import namespace="539f5a5f-ec2e-4966-a077-f5ff50917517"/>
    <xsd:import namespace="c8fd7ad0-6304-4cdc-8efa-56705c0d0db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9f5a5f-ec2e-4966-a077-f5ff5091751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b3abe08c-84a5-490d-8993-faa12f821d54}" ma:internalName="TaxCatchAll" ma:showField="CatchAllData" ma:web="539f5a5f-ec2e-4966-a077-f5ff509175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fd7ad0-6304-4cdc-8efa-56705c0d0d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7c4eadaa-0dbe-433a-873f-36582f4eec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5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8fd7ad0-6304-4cdc-8efa-56705c0d0db3">
      <Terms xmlns="http://schemas.microsoft.com/office/infopath/2007/PartnerControls"/>
    </lcf76f155ced4ddcb4097134ff3c332f>
    <TaxCatchAll xmlns="539f5a5f-ec2e-4966-a077-f5ff50917517" xsi:nil="true"/>
  </documentManagement>
</p:properties>
</file>

<file path=customXml/itemProps1.xml><?xml version="1.0" encoding="utf-8"?>
<ds:datastoreItem xmlns:ds="http://schemas.openxmlformats.org/officeDocument/2006/customXml" ds:itemID="{C1B069F8-6101-4355-99CA-6FED9B9C6F07}"/>
</file>

<file path=customXml/itemProps2.xml><?xml version="1.0" encoding="utf-8"?>
<ds:datastoreItem xmlns:ds="http://schemas.openxmlformats.org/officeDocument/2006/customXml" ds:itemID="{F5948C82-788A-46E6-88D2-CC8D8CFF1970}"/>
</file>

<file path=customXml/itemProps3.xml><?xml version="1.0" encoding="utf-8"?>
<ds:datastoreItem xmlns:ds="http://schemas.openxmlformats.org/officeDocument/2006/customXml" ds:itemID="{4235C9F2-B151-4E5A-B62E-56B02B620326}"/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285</Words>
  <Application>Microsoft Office PowerPoint</Application>
  <PresentationFormat>On-screen Show (4:3)</PresentationFormat>
  <Paragraphs>53</Paragraphs>
  <Slides>12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Types of materials  </vt:lpstr>
      <vt:lpstr> Avoiding Ladder Accidents</vt:lpstr>
      <vt:lpstr>PowerPoint Presentation</vt:lpstr>
      <vt:lpstr>Ladder Selection</vt:lpstr>
      <vt:lpstr>Ladder Inspection Inspect for defects</vt:lpstr>
      <vt:lpstr>Ladder Safety Information labels</vt:lpstr>
      <vt:lpstr>Ladder Set Up</vt:lpstr>
      <vt:lpstr> Climbing a Ladder </vt:lpstr>
      <vt:lpstr>Staying on the ladder</vt:lpstr>
      <vt:lpstr>Review</vt:lpstr>
      <vt:lpstr>Ladder Related MSD Injuries</vt:lpstr>
    </vt:vector>
  </TitlesOfParts>
  <Company>District School Board Ontario North East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Randy Keizer</dc:creator>
  <cp:lastModifiedBy>Randy Keizer</cp:lastModifiedBy>
  <cp:revision>11</cp:revision>
  <dcterms:created xsi:type="dcterms:W3CDTF">2012-10-26T15:47:47Z</dcterms:created>
  <dcterms:modified xsi:type="dcterms:W3CDTF">2024-07-30T18:40:15Z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0x0101001D9F1F0B8B4538469ACB4B2311F462AC</vt:lpwstr>
  </property>
</Properties>
</file>